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69"/>
    <p:restoredTop sz="94720"/>
  </p:normalViewPr>
  <p:slideViewPr>
    <p:cSldViewPr snapToGrid="0">
      <p:cViewPr varScale="1">
        <p:scale>
          <a:sx n="71" d="100"/>
          <a:sy n="71" d="100"/>
        </p:scale>
        <p:origin x="10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sz="6000" b="0" spc="-5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1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3463712" y="2904425"/>
            <a:ext cx="5264576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CO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TITULO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4710847" y="1993974"/>
            <a:ext cx="2770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TÍTULO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0545BDD-43B0-CEF5-0CF6-DE5DC393B5E6}"/>
              </a:ext>
            </a:extLst>
          </p:cNvPr>
          <p:cNvSpPr txBox="1"/>
          <p:nvPr/>
        </p:nvSpPr>
        <p:spPr>
          <a:xfrm>
            <a:off x="2611116" y="3513358"/>
            <a:ext cx="69697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tempor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incididunt</a:t>
            </a:r>
            <a:r>
              <a:rPr lang="es-CO" sz="1400" dirty="0">
                <a:latin typeface="Century Gothic" panose="020B0502020202020204" pitchFamily="34" charset="0"/>
              </a:rPr>
              <a:t> ut labore et </a:t>
            </a:r>
            <a:r>
              <a:rPr lang="es-CO" sz="1400" dirty="0" err="1">
                <a:latin typeface="Century Gothic" panose="020B0502020202020204" pitchFamily="34" charset="0"/>
              </a:rPr>
              <a:t>dolore</a:t>
            </a:r>
            <a:r>
              <a:rPr lang="es-CO" sz="1400" dirty="0">
                <a:latin typeface="Century Gothic" panose="020B0502020202020204" pitchFamily="34" charset="0"/>
              </a:rPr>
              <a:t> magna </a:t>
            </a:r>
            <a:r>
              <a:rPr lang="es-CO" sz="1400" dirty="0" err="1">
                <a:latin typeface="Century Gothic" panose="020B0502020202020204" pitchFamily="34" charset="0"/>
              </a:rPr>
              <a:t>aliqua</a:t>
            </a:r>
            <a:r>
              <a:rPr lang="es-CO" sz="1400" dirty="0">
                <a:latin typeface="Century Gothic" panose="020B0502020202020204" pitchFamily="34" charset="0"/>
              </a:rPr>
              <a:t>. Ut </a:t>
            </a:r>
            <a:r>
              <a:rPr lang="es-CO" sz="1400" dirty="0" err="1">
                <a:latin typeface="Century Gothic" panose="020B0502020202020204" pitchFamily="34" charset="0"/>
              </a:rPr>
              <a:t>enim</a:t>
            </a:r>
            <a:r>
              <a:rPr lang="es-CO" sz="1400" dirty="0">
                <a:latin typeface="Century Gothic" panose="020B0502020202020204" pitchFamily="34" charset="0"/>
              </a:rPr>
              <a:t> ad </a:t>
            </a:r>
            <a:r>
              <a:rPr lang="es-CO" sz="1400" dirty="0" err="1">
                <a:latin typeface="Century Gothic" panose="020B0502020202020204" pitchFamily="34" charset="0"/>
              </a:rPr>
              <a:t>minim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veniam</a:t>
            </a:r>
            <a:r>
              <a:rPr lang="es-CO" sz="1400" dirty="0">
                <a:latin typeface="Century Gothic" panose="020B0502020202020204" pitchFamily="34" charset="0"/>
              </a:rPr>
              <a:t>, quis </a:t>
            </a:r>
            <a:r>
              <a:rPr lang="es-CO" sz="1400" dirty="0" err="1">
                <a:latin typeface="Century Gothic" panose="020B0502020202020204" pitchFamily="34" charset="0"/>
              </a:rPr>
              <a:t>nostrud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exercitation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ullamco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laboris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nisi</a:t>
            </a:r>
            <a:r>
              <a:rPr lang="es-CO" sz="1400" dirty="0">
                <a:latin typeface="Century Gothic" panose="020B0502020202020204" pitchFamily="34" charset="0"/>
              </a:rPr>
              <a:t> ut </a:t>
            </a:r>
            <a:r>
              <a:rPr lang="es-CO" sz="1400" dirty="0" err="1">
                <a:latin typeface="Century Gothic" panose="020B0502020202020204" pitchFamily="34" charset="0"/>
              </a:rPr>
              <a:t>aliquip</a:t>
            </a:r>
            <a:r>
              <a:rPr lang="es-CO" sz="1400" dirty="0">
                <a:latin typeface="Century Gothic" panose="020B0502020202020204" pitchFamily="34" charset="0"/>
              </a:rPr>
              <a:t> ex </a:t>
            </a:r>
            <a:r>
              <a:rPr lang="es-CO" sz="1400" dirty="0" err="1">
                <a:latin typeface="Century Gothic" panose="020B0502020202020204" pitchFamily="34" charset="0"/>
              </a:rPr>
              <a:t>ea</a:t>
            </a:r>
            <a:r>
              <a:rPr lang="es-CO" sz="1400" dirty="0">
                <a:latin typeface="Century Gothic" panose="020B0502020202020204" pitchFamily="34" charset="0"/>
              </a:rPr>
              <a:t> commodo </a:t>
            </a:r>
            <a:r>
              <a:rPr lang="es-CO" sz="1400" dirty="0" err="1">
                <a:latin typeface="Century Gothic" panose="020B0502020202020204" pitchFamily="34" charset="0"/>
              </a:rPr>
              <a:t>consequat</a:t>
            </a:r>
            <a:r>
              <a:rPr lang="es-CO" sz="1400" dirty="0">
                <a:latin typeface="Century Gothic" panose="020B0502020202020204" pitchFamily="34" charset="0"/>
              </a:rPr>
              <a:t>. </a:t>
            </a:r>
            <a:r>
              <a:rPr lang="es-CO" sz="1400" dirty="0" err="1">
                <a:latin typeface="Century Gothic" panose="020B0502020202020204" pitchFamily="34" charset="0"/>
              </a:rPr>
              <a:t>Duis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aute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irure</a:t>
            </a:r>
            <a:r>
              <a:rPr lang="es-CO" sz="1400" dirty="0">
                <a:latin typeface="Century Gothic" panose="020B0502020202020204" pitchFamily="34" charset="0"/>
              </a:rPr>
              <a:t> dolor in </a:t>
            </a:r>
            <a:r>
              <a:rPr lang="es-CO" sz="1400" dirty="0" err="1">
                <a:latin typeface="Century Gothic" panose="020B0502020202020204" pitchFamily="34" charset="0"/>
              </a:rPr>
              <a:t>reprehenderit</a:t>
            </a:r>
            <a:r>
              <a:rPr lang="es-CO" sz="1400" dirty="0">
                <a:latin typeface="Century Gothic" panose="020B0502020202020204" pitchFamily="34" charset="0"/>
              </a:rPr>
              <a:t> in </a:t>
            </a:r>
            <a:r>
              <a:rPr lang="es-CO" sz="1400" dirty="0" err="1">
                <a:latin typeface="Century Gothic" panose="020B0502020202020204" pitchFamily="34" charset="0"/>
              </a:rPr>
              <a:t>voluptate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velit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esse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cillum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dolore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eu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fugiat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nulla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pariatur</a:t>
            </a:r>
            <a:r>
              <a:rPr lang="es-CO" sz="1400" dirty="0">
                <a:latin typeface="Century Gothic" panose="020B0502020202020204" pitchFamily="34" charset="0"/>
              </a:rPr>
              <a:t>. </a:t>
            </a:r>
            <a:r>
              <a:rPr lang="es-CO" sz="1400" dirty="0" err="1">
                <a:latin typeface="Century Gothic" panose="020B0502020202020204" pitchFamily="34" charset="0"/>
              </a:rPr>
              <a:t>Excepteur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sint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occaecat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cupidatat</a:t>
            </a:r>
            <a:r>
              <a:rPr lang="es-CO" sz="1400" dirty="0">
                <a:latin typeface="Century Gothic" panose="020B0502020202020204" pitchFamily="34" charset="0"/>
              </a:rPr>
              <a:t> non </a:t>
            </a:r>
            <a:r>
              <a:rPr lang="es-CO" sz="1400" dirty="0" err="1">
                <a:latin typeface="Century Gothic" panose="020B0502020202020204" pitchFamily="34" charset="0"/>
              </a:rPr>
              <a:t>proident</a:t>
            </a:r>
            <a:r>
              <a:rPr lang="es-CO" sz="1400" dirty="0">
                <a:latin typeface="Century Gothic" panose="020B0502020202020204" pitchFamily="34" charset="0"/>
              </a:rPr>
              <a:t>, sunt in culpa qui </a:t>
            </a:r>
            <a:r>
              <a:rPr lang="es-CO" sz="1400" dirty="0" err="1">
                <a:latin typeface="Century Gothic" panose="020B0502020202020204" pitchFamily="34" charset="0"/>
              </a:rPr>
              <a:t>officia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deserunt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mollit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anim</a:t>
            </a:r>
            <a:r>
              <a:rPr lang="es-CO" sz="1400" dirty="0">
                <a:latin typeface="Century Gothic" panose="020B0502020202020204" pitchFamily="34" charset="0"/>
              </a:rPr>
              <a:t> id </a:t>
            </a:r>
            <a:r>
              <a:rPr lang="es-CO" sz="1400" dirty="0" err="1">
                <a:latin typeface="Century Gothic" panose="020B0502020202020204" pitchFamily="34" charset="0"/>
              </a:rPr>
              <a:t>est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laborum</a:t>
            </a:r>
            <a:r>
              <a:rPr lang="es-CO" sz="1400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4306137" y="2672387"/>
            <a:ext cx="3579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Subtítulo</a:t>
            </a:r>
            <a:r>
              <a:rPr lang="es-CO" sz="5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1927009" y="1736587"/>
            <a:ext cx="2770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TÍTULO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1600194" y="2592183"/>
            <a:ext cx="342392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tempor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incididunt</a:t>
            </a:r>
            <a:r>
              <a:rPr lang="es-CO" sz="1400" dirty="0">
                <a:latin typeface="Century Gothic" panose="020B0502020202020204" pitchFamily="34" charset="0"/>
              </a:rPr>
              <a:t> ut labore et </a:t>
            </a:r>
            <a:r>
              <a:rPr lang="es-CO" sz="1400" dirty="0" err="1">
                <a:latin typeface="Century Gothic" panose="020B0502020202020204" pitchFamily="34" charset="0"/>
              </a:rPr>
              <a:t>dolore</a:t>
            </a:r>
            <a:r>
              <a:rPr lang="es-CO" sz="1400" dirty="0">
                <a:latin typeface="Century Gothic" panose="020B0502020202020204" pitchFamily="34" charset="0"/>
              </a:rPr>
              <a:t> magna </a:t>
            </a:r>
            <a:r>
              <a:rPr lang="es-CO" sz="1400" dirty="0" err="1">
                <a:latin typeface="Century Gothic" panose="020B0502020202020204" pitchFamily="34" charset="0"/>
              </a:rPr>
              <a:t>aliqua</a:t>
            </a:r>
            <a:r>
              <a:rPr lang="es-CO" sz="1400" dirty="0">
                <a:latin typeface="Century Gothic" panose="020B0502020202020204" pitchFamily="34" charset="0"/>
              </a:rPr>
              <a:t>. Ut </a:t>
            </a:r>
            <a:r>
              <a:rPr lang="es-CO" sz="1400" dirty="0" err="1">
                <a:latin typeface="Century Gothic" panose="020B0502020202020204" pitchFamily="34" charset="0"/>
              </a:rPr>
              <a:t>enim</a:t>
            </a:r>
            <a:r>
              <a:rPr lang="es-CO" sz="1400" dirty="0">
                <a:latin typeface="Century Gothic" panose="020B0502020202020204" pitchFamily="34" charset="0"/>
              </a:rPr>
              <a:t> ad </a:t>
            </a:r>
            <a:r>
              <a:rPr lang="es-CO" sz="1400" dirty="0" err="1">
                <a:latin typeface="Century Gothic" panose="020B0502020202020204" pitchFamily="34" charset="0"/>
              </a:rPr>
              <a:t>minim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veniam</a:t>
            </a:r>
            <a:r>
              <a:rPr lang="es-CO" sz="1400" dirty="0">
                <a:latin typeface="Century Gothic" panose="020B0502020202020204" pitchFamily="34" charset="0"/>
              </a:rPr>
              <a:t>, quis </a:t>
            </a:r>
            <a:r>
              <a:rPr lang="es-CO" sz="1400" dirty="0" err="1">
                <a:latin typeface="Century Gothic" panose="020B0502020202020204" pitchFamily="34" charset="0"/>
              </a:rPr>
              <a:t>nostrud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exercitation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ullamco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laboris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nisi</a:t>
            </a:r>
            <a:r>
              <a:rPr lang="es-CO" sz="1400" dirty="0">
                <a:latin typeface="Century Gothic" panose="020B0502020202020204" pitchFamily="34" charset="0"/>
              </a:rPr>
              <a:t> ut </a:t>
            </a:r>
            <a:r>
              <a:rPr lang="es-CO" sz="1400" dirty="0" err="1">
                <a:latin typeface="Century Gothic" panose="020B0502020202020204" pitchFamily="34" charset="0"/>
              </a:rPr>
              <a:t>aliquip</a:t>
            </a:r>
            <a:r>
              <a:rPr lang="es-CO" sz="1400" dirty="0">
                <a:latin typeface="Century Gothic" panose="020B0502020202020204" pitchFamily="34" charset="0"/>
              </a:rPr>
              <a:t> ex </a:t>
            </a:r>
            <a:r>
              <a:rPr lang="es-CO" sz="1400" dirty="0" err="1">
                <a:latin typeface="Century Gothic" panose="020B0502020202020204" pitchFamily="34" charset="0"/>
              </a:rPr>
              <a:t>ea</a:t>
            </a:r>
            <a:r>
              <a:rPr lang="es-CO" sz="1400" dirty="0">
                <a:latin typeface="Century Gothic" panose="020B0502020202020204" pitchFamily="34" charset="0"/>
              </a:rPr>
              <a:t> commodo </a:t>
            </a:r>
            <a:r>
              <a:rPr lang="es-CO" sz="1400" dirty="0" err="1">
                <a:latin typeface="Century Gothic" panose="020B0502020202020204" pitchFamily="34" charset="0"/>
              </a:rPr>
              <a:t>consequat</a:t>
            </a:r>
            <a:r>
              <a:rPr lang="es-CO" sz="1400" dirty="0">
                <a:latin typeface="Century Gothic" panose="020B0502020202020204" pitchFamily="34" charset="0"/>
              </a:rPr>
              <a:t>. </a:t>
            </a:r>
            <a:r>
              <a:rPr lang="es-CO" sz="1400" dirty="0" err="1">
                <a:latin typeface="Century Gothic" panose="020B0502020202020204" pitchFamily="34" charset="0"/>
              </a:rPr>
              <a:t>Duis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aute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irure</a:t>
            </a:r>
            <a:r>
              <a:rPr lang="es-CO" sz="1400" dirty="0">
                <a:latin typeface="Century Gothic" panose="020B0502020202020204" pitchFamily="34" charset="0"/>
              </a:rPr>
              <a:t> dolor in </a:t>
            </a:r>
            <a:r>
              <a:rPr lang="es-CO" sz="1400" dirty="0" err="1">
                <a:latin typeface="Century Gothic" panose="020B0502020202020204" pitchFamily="34" charset="0"/>
              </a:rPr>
              <a:t>reprehenderit</a:t>
            </a:r>
            <a:r>
              <a:rPr lang="es-CO" sz="1400" dirty="0">
                <a:latin typeface="Century Gothic" panose="020B0502020202020204" pitchFamily="34" charset="0"/>
              </a:rPr>
              <a:t> in </a:t>
            </a:r>
            <a:r>
              <a:rPr lang="es-CO" sz="1400" dirty="0" err="1">
                <a:latin typeface="Century Gothic" panose="020B0502020202020204" pitchFamily="34" charset="0"/>
              </a:rPr>
              <a:t>voluptate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velit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esse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cillum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dolore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eu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fugiat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nulla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pariatur</a:t>
            </a:r>
            <a:r>
              <a:rPr lang="es-CO" sz="1400" dirty="0">
                <a:latin typeface="Century Gothic" panose="020B0502020202020204" pitchFamily="34" charset="0"/>
              </a:rPr>
              <a:t>. </a:t>
            </a:r>
            <a:r>
              <a:rPr lang="es-CO" sz="1400" dirty="0" err="1">
                <a:latin typeface="Century Gothic" panose="020B0502020202020204" pitchFamily="34" charset="0"/>
              </a:rPr>
              <a:t>Excepteur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sint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occaecat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cupidatat</a:t>
            </a:r>
            <a:r>
              <a:rPr lang="es-CO" sz="1400" dirty="0">
                <a:latin typeface="Century Gothic" panose="020B0502020202020204" pitchFamily="34" charset="0"/>
              </a:rPr>
              <a:t> non </a:t>
            </a:r>
            <a:r>
              <a:rPr lang="es-CO" sz="1400" dirty="0" err="1">
                <a:latin typeface="Century Gothic" panose="020B0502020202020204" pitchFamily="34" charset="0"/>
              </a:rPr>
              <a:t>proident</a:t>
            </a:r>
            <a:r>
              <a:rPr lang="es-CO" sz="1400" dirty="0">
                <a:latin typeface="Century Gothic" panose="020B0502020202020204" pitchFamily="34" charset="0"/>
              </a:rPr>
              <a:t>, sunt in culpa qui </a:t>
            </a:r>
            <a:r>
              <a:rPr lang="es-CO" sz="1400" dirty="0" err="1">
                <a:latin typeface="Century Gothic" panose="020B0502020202020204" pitchFamily="34" charset="0"/>
              </a:rPr>
              <a:t>officia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deserunt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mollit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anim</a:t>
            </a:r>
            <a:r>
              <a:rPr lang="es-CO" sz="1400" dirty="0">
                <a:latin typeface="Century Gothic" panose="020B0502020202020204" pitchFamily="34" charset="0"/>
              </a:rPr>
              <a:t> id </a:t>
            </a:r>
            <a:r>
              <a:rPr lang="es-CO" sz="1400" dirty="0" err="1">
                <a:latin typeface="Century Gothic" panose="020B0502020202020204" pitchFamily="34" charset="0"/>
              </a:rPr>
              <a:t>est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laborum</a:t>
            </a:r>
            <a:r>
              <a:rPr lang="es-CO" sz="1400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2" name="object 3">
            <a:extLst>
              <a:ext uri="{FF2B5EF4-FFF2-40B4-BE49-F238E27FC236}">
                <a16:creationId xmlns:a16="http://schemas.microsoft.com/office/drawing/2014/main" id="{91787B91-2CFC-4C76-83F6-C8C8188428A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83861" y="1736587"/>
            <a:ext cx="3945663" cy="393379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8BA80E9-D890-718D-CB1D-6828A951E662}"/>
              </a:ext>
            </a:extLst>
          </p:cNvPr>
          <p:cNvSpPr txBox="1"/>
          <p:nvPr/>
        </p:nvSpPr>
        <p:spPr>
          <a:xfrm>
            <a:off x="6930718" y="3271520"/>
            <a:ext cx="2451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rgbClr val="002060"/>
                </a:solidFill>
              </a:rPr>
              <a:t>Espacio para imagen si es necesario</a:t>
            </a:r>
          </a:p>
        </p:txBody>
      </p:sp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4710847" y="1993974"/>
            <a:ext cx="2770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TÍTULO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DA2374-3798-5E27-23B9-6864CCA8A8FD}"/>
              </a:ext>
            </a:extLst>
          </p:cNvPr>
          <p:cNvSpPr txBox="1"/>
          <p:nvPr/>
        </p:nvSpPr>
        <p:spPr>
          <a:xfrm>
            <a:off x="2611116" y="3513358"/>
            <a:ext cx="69697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err="1">
                <a:latin typeface="Century Gothic" panose="020B0502020202020204" pitchFamily="34" charset="0"/>
              </a:rPr>
              <a:t>Lorem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ipsum</a:t>
            </a:r>
            <a:r>
              <a:rPr lang="es-CO" sz="1400" dirty="0">
                <a:latin typeface="Century Gothic" panose="020B0502020202020204" pitchFamily="34" charset="0"/>
              </a:rPr>
              <a:t> dolor </a:t>
            </a:r>
            <a:r>
              <a:rPr lang="es-CO" sz="1400" dirty="0" err="1">
                <a:latin typeface="Century Gothic" panose="020B0502020202020204" pitchFamily="34" charset="0"/>
              </a:rPr>
              <a:t>sit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amet</a:t>
            </a:r>
            <a:r>
              <a:rPr lang="es-CO" sz="1400" dirty="0">
                <a:latin typeface="Century Gothic" panose="020B0502020202020204" pitchFamily="34" charset="0"/>
              </a:rPr>
              <a:t>, </a:t>
            </a:r>
            <a:r>
              <a:rPr lang="es-CO" sz="1400" dirty="0" err="1">
                <a:latin typeface="Century Gothic" panose="020B0502020202020204" pitchFamily="34" charset="0"/>
              </a:rPr>
              <a:t>consectetur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adipiscing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elit</a:t>
            </a:r>
            <a:r>
              <a:rPr lang="es-CO" sz="1400" dirty="0">
                <a:latin typeface="Century Gothic" panose="020B0502020202020204" pitchFamily="34" charset="0"/>
              </a:rPr>
              <a:t>, sed do </a:t>
            </a:r>
            <a:r>
              <a:rPr lang="es-CO" sz="1400" dirty="0" err="1">
                <a:latin typeface="Century Gothic" panose="020B0502020202020204" pitchFamily="34" charset="0"/>
              </a:rPr>
              <a:t>eiusmod</a:t>
            </a:r>
            <a:endParaRPr lang="es-CO" sz="1400" dirty="0"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21FD4C8-8D9F-A116-B1B0-5B370C09B7A2}"/>
              </a:ext>
            </a:extLst>
          </p:cNvPr>
          <p:cNvSpPr txBox="1"/>
          <p:nvPr/>
        </p:nvSpPr>
        <p:spPr>
          <a:xfrm>
            <a:off x="4306137" y="2672387"/>
            <a:ext cx="3579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Subtítulo</a:t>
            </a:r>
            <a:r>
              <a:rPr lang="es-CO" sz="5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246</Words>
  <Application>Microsoft Office PowerPoint</Application>
  <PresentationFormat>Panorámica</PresentationFormat>
  <Paragraphs>16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Arial MT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1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Lenovo</cp:lastModifiedBy>
  <cp:revision>3</cp:revision>
  <dcterms:created xsi:type="dcterms:W3CDTF">2025-12-08T23:42:15Z</dcterms:created>
  <dcterms:modified xsi:type="dcterms:W3CDTF">2026-02-18T21:39:46Z</dcterms:modified>
</cp:coreProperties>
</file>